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8577-C657-4270-86DB-442F1003BE7D}" type="datetimeFigureOut">
              <a:rPr lang="hu-HU" smtClean="0"/>
              <a:t>2014.11.10.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275A-DB91-4DBB-9CD0-B1B69CF3BD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5525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8577-C657-4270-86DB-442F1003BE7D}" type="datetimeFigureOut">
              <a:rPr lang="hu-HU" smtClean="0"/>
              <a:t>2014.11.10.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275A-DB91-4DBB-9CD0-B1B69CF3BD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6475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8577-C657-4270-86DB-442F1003BE7D}" type="datetimeFigureOut">
              <a:rPr lang="hu-HU" smtClean="0"/>
              <a:t>2014.11.10.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275A-DB91-4DBB-9CD0-B1B69CF3BD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9442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8577-C657-4270-86DB-442F1003BE7D}" type="datetimeFigureOut">
              <a:rPr lang="hu-HU" smtClean="0"/>
              <a:t>2014.11.10.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275A-DB91-4DBB-9CD0-B1B69CF3BD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205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8577-C657-4270-86DB-442F1003BE7D}" type="datetimeFigureOut">
              <a:rPr lang="hu-HU" smtClean="0"/>
              <a:t>2014.11.10.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275A-DB91-4DBB-9CD0-B1B69CF3BD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218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8577-C657-4270-86DB-442F1003BE7D}" type="datetimeFigureOut">
              <a:rPr lang="hu-HU" smtClean="0"/>
              <a:t>2014.11.10.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275A-DB91-4DBB-9CD0-B1B69CF3BD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2693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8577-C657-4270-86DB-442F1003BE7D}" type="datetimeFigureOut">
              <a:rPr lang="hu-HU" smtClean="0"/>
              <a:t>2014.11.10.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275A-DB91-4DBB-9CD0-B1B69CF3BD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72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8577-C657-4270-86DB-442F1003BE7D}" type="datetimeFigureOut">
              <a:rPr lang="hu-HU" smtClean="0"/>
              <a:t>2014.11.10.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275A-DB91-4DBB-9CD0-B1B69CF3BD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000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8577-C657-4270-86DB-442F1003BE7D}" type="datetimeFigureOut">
              <a:rPr lang="hu-HU" smtClean="0"/>
              <a:t>2014.11.10.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275A-DB91-4DBB-9CD0-B1B69CF3BD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4469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8577-C657-4270-86DB-442F1003BE7D}" type="datetimeFigureOut">
              <a:rPr lang="hu-HU" smtClean="0"/>
              <a:t>2014.11.10.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275A-DB91-4DBB-9CD0-B1B69CF3BD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8076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8577-C657-4270-86DB-442F1003BE7D}" type="datetimeFigureOut">
              <a:rPr lang="hu-HU" smtClean="0"/>
              <a:t>2014.11.10.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0275A-DB91-4DBB-9CD0-B1B69CF3BD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517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98577-C657-4270-86DB-442F1003BE7D}" type="datetimeFigureOut">
              <a:rPr lang="hu-HU" smtClean="0"/>
              <a:t>2014.11.10.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0275A-DB91-4DBB-9CD0-B1B69CF3BD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749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844825"/>
            <a:ext cx="7772400" cy="2232248"/>
          </a:xfrm>
        </p:spPr>
        <p:txBody>
          <a:bodyPr>
            <a:normAutofit/>
          </a:bodyPr>
          <a:lstStyle/>
          <a:p>
            <a:r>
              <a:rPr lang="hu-HU" dirty="0" smtClean="0"/>
              <a:t>Fogathajtás</a:t>
            </a:r>
            <a:br>
              <a:rPr lang="hu-HU" dirty="0" smtClean="0"/>
            </a:br>
            <a:r>
              <a:rPr lang="hu-HU" dirty="0" smtClean="0"/>
              <a:t>Napi és időszakos ellenőrzések, karbantartások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4031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A szerszám és a kocsi ellenőrzése és </a:t>
            </a:r>
            <a:r>
              <a:rPr lang="hu-HU" b="1" dirty="0" smtClean="0"/>
              <a:t>előkészítése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62500" lnSpcReduction="20000"/>
          </a:bodyPr>
          <a:lstStyle/>
          <a:p>
            <a:r>
              <a:rPr lang="hu-HU" dirty="0"/>
              <a:t>Először is a befogandó lovakat alaposan leápoljuk. </a:t>
            </a:r>
            <a:endParaRPr lang="hu-HU" dirty="0" smtClean="0"/>
          </a:p>
          <a:p>
            <a:r>
              <a:rPr lang="hu-HU" dirty="0" smtClean="0"/>
              <a:t>Ha </a:t>
            </a:r>
            <a:r>
              <a:rPr lang="hu-HU" dirty="0"/>
              <a:t>ez megtörtént, akkor előkészítjük a kocsit. A befogás helyére állítjuk (elegendő hely legyen!), befékezzük, behelyezzük a kocsirudat és gondosan rögzítjük a rúdszeggel. Ha nincs a rúdon, felcsatoljuk a rúdtartó szíjat (vagy láncot). </a:t>
            </a:r>
          </a:p>
          <a:p>
            <a:r>
              <a:rPr lang="hu-HU" b="1" dirty="0" smtClean="0"/>
              <a:t>Ellenőrizzük </a:t>
            </a:r>
            <a:r>
              <a:rPr lang="hu-HU" b="1" dirty="0"/>
              <a:t>a kocsi műszaki állapotát</a:t>
            </a:r>
            <a:r>
              <a:rPr lang="hu-HU" dirty="0"/>
              <a:t>, vagyis a fékek működését (befékezett állapotban megpróbáljuk eltolni a kocsit), a kerekeket rögzítő csavarokat (mind meg van-e és nem lazultak-e ki), a gumiabroncsok nyomását (ne legyen lapos az abroncs; ált kb. 2 bar nyomás elegendő), a rúdvég-vasalásokat (kutyafej, pápaszem). </a:t>
            </a:r>
            <a:endParaRPr lang="hu-HU" dirty="0" smtClean="0"/>
          </a:p>
          <a:p>
            <a:r>
              <a:rPr lang="hu-HU" dirty="0" smtClean="0"/>
              <a:t>Ha </a:t>
            </a:r>
            <a:r>
              <a:rPr lang="hu-HU" dirty="0"/>
              <a:t>hidraulikus fékrendszer van a </a:t>
            </a:r>
            <a:r>
              <a:rPr lang="hu-HU" dirty="0" err="1"/>
              <a:t>lovaskocsin</a:t>
            </a:r>
            <a:r>
              <a:rPr lang="hu-HU" dirty="0"/>
              <a:t>, akkor nézzük meg, nem csöpögött-e a kocsi alá a fékfolyadékból, továbbá ellenőrizni kell a fékfolyadék szintjét, ha kell, utántöltünk. Fém kocsirúd esetén a rúdon lévő hegesztések épségét (nem lehet repedt, törött) is, farúd esetében pedig a rúd épségét, nincsen-e megrepedve, kiszálkásodva, törve a rúd. Végül ellenőrizzük a </a:t>
            </a:r>
            <a:r>
              <a:rPr lang="hu-HU" dirty="0" err="1"/>
              <a:t>lovaskocsi</a:t>
            </a:r>
            <a:r>
              <a:rPr lang="hu-HU" dirty="0"/>
              <a:t> üléseit, háttámlákat, fellépőket, padozatát, oldaldeszkáit és azok rögzítéseit is. Sérült, hibás, nem megfelelő műszaki állapotú kocsiba nem szabad befogni! </a:t>
            </a:r>
          </a:p>
        </p:txBody>
      </p:sp>
    </p:spTree>
    <p:extLst>
      <p:ext uri="{BB962C8B-B14F-4D97-AF65-F5344CB8AC3E}">
        <p14:creationId xmlns:p14="http://schemas.microsoft.com/office/powerpoint/2010/main" val="2541965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85000" lnSpcReduction="20000"/>
          </a:bodyPr>
          <a:lstStyle/>
          <a:p>
            <a:r>
              <a:rPr lang="hu-HU" dirty="0"/>
              <a:t>Amennyiben mindent rendben találtunk, feltesszük a kocsira </a:t>
            </a:r>
            <a:r>
              <a:rPr lang="hu-HU" b="1" dirty="0"/>
              <a:t>a fogathajtás tartozékait</a:t>
            </a:r>
            <a:r>
              <a:rPr lang="hu-HU" dirty="0"/>
              <a:t>, mint például pokrócokat a bakra, hajtóostort a tartóba, hajtószárat, éles kést stb. (Késre elsősorban baleset esetén lehet szükség, ha pl. árokba borul a fogat és a lovakon lévő szerszámok csatjait nem tudjuk kicsatolni a szorulás/feszülés miatt, akkor el kell vágni a szerszámot, hogy a lovakat mielőbb kiszabadíthassuk szorult helyzetükből!) </a:t>
            </a:r>
            <a:endParaRPr lang="hu-HU" dirty="0" smtClean="0"/>
          </a:p>
          <a:p>
            <a:r>
              <a:rPr lang="hu-HU" dirty="0" smtClean="0"/>
              <a:t>Ha </a:t>
            </a:r>
            <a:r>
              <a:rPr lang="hu-HU" dirty="0"/>
              <a:t>közúti forgalomba is megyünk, akkor a KRESZ szabályainak megfelelő felszereléssel szabad csak elindulni. A hajtószárat a közepén lévő csatnál az üléstámlához akasztjuk (csatoljuk), majd ügyelve arra, hogy ne legyen megcsavarodva, előkészítjük a befűzéshez és a lábdeszkára tesszük. </a:t>
            </a:r>
          </a:p>
        </p:txBody>
      </p:sp>
    </p:spTree>
    <p:extLst>
      <p:ext uri="{BB962C8B-B14F-4D97-AF65-F5344CB8AC3E}">
        <p14:creationId xmlns:p14="http://schemas.microsoft.com/office/powerpoint/2010/main" val="137718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Következő lépés a </a:t>
            </a:r>
            <a:r>
              <a:rPr lang="hu-HU" b="1" dirty="0"/>
              <a:t>szerszámok ellenőrzése</a:t>
            </a:r>
            <a:r>
              <a:rPr lang="hu-HU" dirty="0"/>
              <a:t>: nincs-e rajtuk szakadás, sérülés, hiányosság, repedezettség; a csatok ki- és becsatolhatóak-e, a varrások épek-e. Az elöregedett és repedezett bőr könnyen elszakadhat, ezért lehetőleg ilyen szerszámot ne használjunk és mielőbb javíttassunk!</a:t>
            </a:r>
          </a:p>
        </p:txBody>
      </p:sp>
    </p:spTree>
    <p:extLst>
      <p:ext uri="{BB962C8B-B14F-4D97-AF65-F5344CB8AC3E}">
        <p14:creationId xmlns:p14="http://schemas.microsoft.com/office/powerpoint/2010/main" val="137718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A munka utáni ápolási és ellenőrzési feladatok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20000"/>
          </a:bodyPr>
          <a:lstStyle/>
          <a:p>
            <a:r>
              <a:rPr lang="hu-HU" dirty="0"/>
              <a:t>Használat után </a:t>
            </a:r>
            <a:r>
              <a:rPr lang="hu-HU" b="1" dirty="0"/>
              <a:t>a szerszám</a:t>
            </a:r>
            <a:r>
              <a:rPr lang="hu-HU" dirty="0"/>
              <a:t>ot tiszta, jól kicsavart, nedves szivaccsal töröljük át, a szennyeződéseket, izzadtságot, port távolítsuk el. A kantáron a zablát minden használat után alaposan le kell mosni a zablakarikákkal együtt. TILOS a szerszámokat a talajra dobva bő vízsugárral tisztítani, mert nem tesz jót neki! </a:t>
            </a:r>
            <a:endParaRPr lang="hu-HU" dirty="0" smtClean="0"/>
          </a:p>
          <a:p>
            <a:r>
              <a:rPr lang="hu-HU" dirty="0" smtClean="0"/>
              <a:t>Miután </a:t>
            </a:r>
            <a:r>
              <a:rPr lang="hu-HU" dirty="0"/>
              <a:t>alaposan letisztogattuk a szerszámot, olyan helyre akasztjuk/tesszük, ahol kényelmesen átvizsgálhatjuk, ellenőrizhetjük a szerszám épségét, állapotát. A bőr részeken a sérüléseket, repedezettséget, töréseket, szakadásokat kell elsősorban észrevennünk, továbbá a varrások épségét, valamint a csatok épségét – nincsenek-e elhajolva, eltörve,, megrepedve.</a:t>
            </a:r>
          </a:p>
        </p:txBody>
      </p:sp>
    </p:spTree>
    <p:extLst>
      <p:ext uri="{BB962C8B-B14F-4D97-AF65-F5344CB8AC3E}">
        <p14:creationId xmlns:p14="http://schemas.microsoft.com/office/powerpoint/2010/main" val="137718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A </a:t>
            </a:r>
            <a:r>
              <a:rPr lang="hu-HU" b="1" dirty="0" err="1"/>
              <a:t>lovaskocsi</a:t>
            </a:r>
            <a:r>
              <a:rPr lang="hu-HU" dirty="0" err="1"/>
              <a:t>nak</a:t>
            </a:r>
            <a:r>
              <a:rPr lang="hu-HU" dirty="0"/>
              <a:t> is kijár a gondos ápolás. Ha sáros lett, akkor bő vízsugárral </a:t>
            </a:r>
            <a:r>
              <a:rPr lang="hu-HU" dirty="0" err="1"/>
              <a:t>veressük</a:t>
            </a:r>
            <a:r>
              <a:rPr lang="hu-HU" dirty="0"/>
              <a:t> le a sarat a sáros részekről, esetleg sampont és puha kefét használhatunk. A durva kefe és szemcsés tisztítószer  használatával a fényezést összekarcolhatjuk, ezért használatukat kerüljük. Amennyiben csak poros, piszkos lett a kocsi,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7718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2648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A kocsirudat minden esetben vegyük ki. Mielőtt félretennénk, gondosan vegyük szemügyre, a farúd esetében: van-e rajta törés, repedés, </a:t>
            </a:r>
            <a:r>
              <a:rPr lang="hu-HU" dirty="0" err="1"/>
              <a:t>szálkásodás</a:t>
            </a:r>
            <a:r>
              <a:rPr lang="hu-HU" dirty="0"/>
              <a:t>, fémrúd esetében: a hegesztések épségét, esetleges repedéseket, töréseket kell észrevenni. Amennyiben fából készült, olyan helyre tegyük le, ahol hosszabb időn keresztül tárolva sem görbülhet meg. Ha a kocsirúd a kocsiba be van építve, akkor pedig támasszuk alá a pápaszem alatt, hogy ne ereszkedjen meg. </a:t>
            </a:r>
          </a:p>
          <a:p>
            <a:r>
              <a:rPr lang="hu-HU" dirty="0"/>
              <a:t>	Letakarítás után átvizsgáljuk a fékeket, ha kell, utántöltjük a fékfolyadékot hidraulikus fékrendszer esetén. Ha a kerékabroncsok sem eresztettek le, és mindent rendben találunk a </a:t>
            </a:r>
            <a:r>
              <a:rPr lang="hu-HU" dirty="0" err="1"/>
              <a:t>lovaskocsin</a:t>
            </a:r>
            <a:r>
              <a:rPr lang="hu-HU" dirty="0"/>
              <a:t>, akkor helyére toljuk.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7718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A szerszám és a kocsi helyes tárolása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77500" lnSpcReduction="20000"/>
          </a:bodyPr>
          <a:lstStyle/>
          <a:p>
            <a:r>
              <a:rPr lang="hu-HU" dirty="0"/>
              <a:t>Ápolás után </a:t>
            </a:r>
            <a:r>
              <a:rPr lang="hu-HU" b="1" dirty="0"/>
              <a:t>a szerszámokat</a:t>
            </a:r>
            <a:r>
              <a:rPr lang="hu-HU" dirty="0"/>
              <a:t> a szerszám tárolására szolgáló „Szerszámos </a:t>
            </a:r>
            <a:r>
              <a:rPr lang="hu-HU" dirty="0" err="1"/>
              <a:t>kamrá</a:t>
            </a:r>
            <a:r>
              <a:rPr lang="hu-HU" dirty="0"/>
              <a:t>”</a:t>
            </a:r>
            <a:r>
              <a:rPr lang="hu-HU" dirty="0" err="1"/>
              <a:t>-ban</a:t>
            </a:r>
            <a:r>
              <a:rPr lang="hu-HU" dirty="0"/>
              <a:t> vagy nyerges helyiségben, a megfelelő szerszámtartó állványra helyezzük. Ne akasszuk a kantárt, hámot szögre, vagy más keskeny, éles tárgyra, mert a bőr megtörhet és tönkremehet. </a:t>
            </a:r>
            <a:endParaRPr lang="hu-HU" dirty="0" smtClean="0"/>
          </a:p>
          <a:p>
            <a:r>
              <a:rPr lang="hu-HU" dirty="0" smtClean="0"/>
              <a:t>Nem </a:t>
            </a:r>
            <a:r>
              <a:rPr lang="hu-HU" dirty="0"/>
              <a:t>szabad a szerszámot a lovakkal egy légtérben tárolni, mert az istálló gőze, és különösen a benne lévő ammónia ártalmas a bőrnek. A szerszámos kamra legyen szellős, legyen nedvességtől, nyirkosságtól mentes, zárható. </a:t>
            </a:r>
            <a:endParaRPr lang="hu-HU" dirty="0" smtClean="0"/>
          </a:p>
          <a:p>
            <a:r>
              <a:rPr lang="hu-HU" dirty="0" smtClean="0"/>
              <a:t>Legcélszerűbb </a:t>
            </a:r>
            <a:r>
              <a:rPr lang="hu-HU" dirty="0"/>
              <a:t>a hámokat külön fából, vagy fémből, esetleg műanyagból készült íves tartóra helyezni, hogy ne törjön meg, ne repedezzen, hanem a húzó gömbölydeden feküdjék fel arra. Hasonlóan, de kisebb ívvel kialakított kantártartóra helyezzük fel a kantárt a tarkószíjnál.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7718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Miután végeztünk az ápolással és karbantartással, kocsiszínbe toljuk </a:t>
            </a:r>
            <a:r>
              <a:rPr lang="hu-HU" b="1" dirty="0"/>
              <a:t>a kocsit</a:t>
            </a:r>
            <a:r>
              <a:rPr lang="hu-HU" dirty="0"/>
              <a:t>, de legalábbis fedett helyre. Értékesebb hintók esetében célszerű még fedett helyen is vászontakaróval letakarni. Ha nem tudjuk fedél alá tolni, feltétlenül le kell takarni vízálló ponyvával. Ekkor azonban ügyelni kell a szellőzésre, mert a ponyva alatt lecsapódó pára és nedvesség gyorsabban tönkre teheti a kocsi egyes részeit, mintha letakaratlanul hagytuk volna!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7718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A szerszám és a kocsi időszakos ápolása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/>
              <a:t>A szerszámot és a kocsit időnként alaposan le kell ápolni a hosszú használhatóság (élettartam) és a szép esztétikai állapot megőrzése érdekében. </a:t>
            </a:r>
          </a:p>
          <a:p>
            <a:r>
              <a:rPr lang="hu-HU" dirty="0"/>
              <a:t>	</a:t>
            </a:r>
            <a:r>
              <a:rPr lang="hu-HU" b="1" dirty="0"/>
              <a:t>A szerszám</a:t>
            </a:r>
            <a:r>
              <a:rPr lang="hu-HU" dirty="0"/>
              <a:t>ot először is portalanítjuk egy nedves szivaccsal vagy ronggyal. Majd tiszta, nedves szivaccsal nyeregszappanozzuk be a bőr részeket, és alaposan töröljük át. Ha ezzel végeztünk, célszerű valamilyen bőrápoló olajjal vagy kenőccsel vékonyan átkenni a bőr részeket. Alapos és tökéletes ápolást csak szétszedett szerszámokon végezhetünk! Ezután a fém részeket fémtisztító szerrel és tiszta ronggyal gondosan átdörgöljük, amíg csillogóak nem lesznek. A fölösleges ápolószereket száraz ronggyal töröljük le a szerszámról.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88533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r>
              <a:rPr lang="hu-HU" b="1" dirty="0"/>
              <a:t>A </a:t>
            </a:r>
            <a:r>
              <a:rPr lang="hu-HU" b="1" dirty="0" err="1"/>
              <a:t>lovaskocsi</a:t>
            </a:r>
            <a:r>
              <a:rPr lang="hu-HU" dirty="0"/>
              <a:t> időszakos ápolásánál nagy gondot fordítunk azokra az alkatrészekre is, amelyeket nem szükséges minden egyes használat után tisztítani, átkenni, javítani</a:t>
            </a:r>
            <a:r>
              <a:rPr lang="hu-HU" dirty="0" smtClean="0"/>
              <a:t>.</a:t>
            </a:r>
          </a:p>
          <a:p>
            <a:pPr lvl="1"/>
            <a:r>
              <a:rPr lang="hu-HU" dirty="0" smtClean="0"/>
              <a:t>Ilyen </a:t>
            </a:r>
            <a:r>
              <a:rPr lang="hu-HU" dirty="0"/>
              <a:t>a fékrendszer is, amelyet bizonyos időközönként át kell nézni, ha kell, javítani. Ha a fék már gyengén fog, állítani kell rajta, szükség esetén a fékbetéteket ki kell cserélni. Ha hidraulikus a fékrendszer, akkor a fékfolyadék szintjét is rendszeresen ellenőrizni, időnként utántölteni kell. </a:t>
            </a:r>
            <a:endParaRPr lang="hu-HU" dirty="0" smtClean="0"/>
          </a:p>
          <a:p>
            <a:pPr lvl="1"/>
            <a:r>
              <a:rPr lang="hu-HU" dirty="0" smtClean="0"/>
              <a:t>Érdemes </a:t>
            </a:r>
            <a:r>
              <a:rPr lang="hu-HU" dirty="0"/>
              <a:t>a csapágyakat és az ötödik kereket is rendszeresen tisztítani majd zsírozni. Először a koszos, sáros régi zsírt eltávolítjuk, a felületet megtisztítjuk, végül friss zsírral alaposan bekenjük a forgó-mozgó felületeket a csapágyakon és az ötödik kereken. </a:t>
            </a:r>
            <a:endParaRPr lang="hu-HU" dirty="0" smtClean="0"/>
          </a:p>
          <a:p>
            <a:pPr lvl="1"/>
            <a:r>
              <a:rPr lang="hu-HU" dirty="0" smtClean="0"/>
              <a:t>Bizonyos </a:t>
            </a:r>
            <a:r>
              <a:rPr lang="hu-HU" dirty="0"/>
              <a:t>fékrendszereken </a:t>
            </a:r>
            <a:r>
              <a:rPr lang="hu-HU" dirty="0" err="1"/>
              <a:t>zsírzógombok</a:t>
            </a:r>
            <a:r>
              <a:rPr lang="hu-HU" dirty="0"/>
              <a:t> is találhatóak, ezeket karos zsírzóval időnként </a:t>
            </a:r>
            <a:r>
              <a:rPr lang="hu-HU" dirty="0" err="1"/>
              <a:t>utánzsírozzuk</a:t>
            </a:r>
            <a:r>
              <a:rPr lang="hu-HU" dirty="0"/>
              <a:t>. </a:t>
            </a:r>
            <a:endParaRPr lang="hu-HU" dirty="0" smtClean="0"/>
          </a:p>
          <a:p>
            <a:pPr lvl="1"/>
            <a:r>
              <a:rPr lang="hu-HU" dirty="0" smtClean="0"/>
              <a:t>A </a:t>
            </a:r>
            <a:r>
              <a:rPr lang="hu-HU" dirty="0"/>
              <a:t>csavarokat átnézzük, </a:t>
            </a:r>
            <a:r>
              <a:rPr lang="hu-HU" dirty="0" err="1"/>
              <a:t>utánhúzzuk</a:t>
            </a:r>
            <a:r>
              <a:rPr lang="hu-HU" dirty="0"/>
              <a:t>. Ha lehetséges, akkor a rozsdásodást megszüntetjük, átfestjük a sérült fém- és fa részeket.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88533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1009</Words>
  <Application>Microsoft Office PowerPoint</Application>
  <PresentationFormat>Diavetítés a képernyőre (4:3 oldalarány)</PresentationFormat>
  <Paragraphs>28</Paragraphs>
  <Slides>11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Office-téma</vt:lpstr>
      <vt:lpstr>Fogathajtás Napi és időszakos ellenőrzések, karbantartások</vt:lpstr>
      <vt:lpstr>A szerszám és a kocsi ellenőrzése és előkészítése</vt:lpstr>
      <vt:lpstr>PowerPoint bemutató</vt:lpstr>
      <vt:lpstr>PowerPoint bemutató</vt:lpstr>
      <vt:lpstr>A munka utáni ápolási és ellenőrzési feladatok</vt:lpstr>
      <vt:lpstr>PowerPoint bemutató</vt:lpstr>
      <vt:lpstr>PowerPoint bemutató</vt:lpstr>
      <vt:lpstr>A szerszám és a kocsi helyes tárolása</vt:lpstr>
      <vt:lpstr>PowerPoint bemutató</vt:lpstr>
      <vt:lpstr>A szerszám és a kocsi időszakos ápolása</vt:lpstr>
      <vt:lpstr>PowerPoint bemutató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Fogathajtás Napi és időszakos ellenőrzések, karbantartások</dc:title>
  <dc:creator>Sanyi</dc:creator>
  <cp:lastModifiedBy>Sanyi</cp:lastModifiedBy>
  <cp:revision>2</cp:revision>
  <dcterms:created xsi:type="dcterms:W3CDTF">2014-11-10T08:34:40Z</dcterms:created>
  <dcterms:modified xsi:type="dcterms:W3CDTF">2014-11-10T08:48:09Z</dcterms:modified>
</cp:coreProperties>
</file>